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64" r:id="rId5"/>
    <p:sldId id="258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133"/>
    <a:srgbClr val="F9B905"/>
    <a:srgbClr val="65899E"/>
    <a:srgbClr val="CC0000"/>
    <a:srgbClr val="3C3C3B"/>
    <a:srgbClr val="93BD22"/>
    <a:srgbClr val="009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14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06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6585,'0'0'2401,"-12"-3"-2145,9 3-160,-1 0-168,1 0-200,-15 0-632,-4 0-945,0 0-3080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9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61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20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9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49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7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01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4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2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83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31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ABD1F5-8933-4EA3-A093-E68843E0A6E1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64225-D31A-4BFD-9B54-75B36CDDBF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2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90.png"/><Relationship Id="rId5" Type="http://schemas.openxmlformats.org/officeDocument/2006/relationships/image" Target="../media/image8.png"/><Relationship Id="rId10" Type="http://schemas.openxmlformats.org/officeDocument/2006/relationships/customXml" Target="../ink/ink1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124A5-175E-0FEE-9E1E-3F303202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9" y="965200"/>
            <a:ext cx="2957513" cy="1314095"/>
          </a:xfrm>
        </p:spPr>
        <p:txBody>
          <a:bodyPr>
            <a:normAutofit/>
          </a:bodyPr>
          <a:lstStyle/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 para el uso de la marca US en diseño de cartelería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0A67E-4649-09EF-3EF0-9DC495BE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2279295"/>
            <a:ext cx="5915025" cy="6227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la Universidad de Sevilla es la organizadora del evento y solo se quiere usar el logo de la US: se debe colocar en la parte superior derecha y los logos de los patrocinadores irán abajo todos juntos, alineados y al mismo tamaño.</a:t>
            </a:r>
          </a:p>
          <a:p>
            <a:pPr>
              <a:lnSpc>
                <a:spcPct val="120000"/>
              </a:lnSpc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la marca US se colocara junto al resto de logos: ésta se destacará con algún recurso gráfico, tal y como aparecen en las plantillas de este documento. </a:t>
            </a:r>
          </a:p>
          <a:p>
            <a:pPr>
              <a:lnSpc>
                <a:spcPct val="120000"/>
              </a:lnSpc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el centro, departamento o servicio de la US que organiza el evento quiere utilizar su logo propio: el logo de la US se coloca en la parte superior derecha y el logo propio abajo. Si hubiera que colocar logos de otras instituciones, el logo propio debe destacar sobre ellos (ver plantillas).  </a:t>
            </a:r>
          </a:p>
          <a:p>
            <a:pPr>
              <a:lnSpc>
                <a:spcPct val="120000"/>
              </a:lnSpc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el centro, departamento o servicio de la US que organiza el evento no dispone de logotipo específico: se colocará la marca principal de la US y a su derecha una barra vertical separando el nombre de departamento, centro, facultad o diferentes centros de la US.</a:t>
            </a:r>
          </a:p>
          <a:p>
            <a:pPr>
              <a:lnSpc>
                <a:spcPct val="120000"/>
              </a:lnSpc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Para mejorar la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legibilidad del cartel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el fondo es claro, se utilizará la marca US con los colores corporativos.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el fondo tiene densidad de colores e impide una visualización correcta, se utilizarán las versiones blanco o negro para resaltar el logo del fondo.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empleando la indicación anterior el logo no se distingue bien, se utilizará algún recurso gráfico, como por ejemplo formas geométricas bajo los logos, a ser posible  jugando con la transparencia (barras rectangulares o círculos).</a:t>
            </a:r>
          </a:p>
          <a:p>
            <a:pPr>
              <a:lnSpc>
                <a:spcPct val="120000"/>
              </a:lnSpc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continuación se facilitan diversas plantillas que se pueden usar  sustituyendo los elementos necesarios (imagen de fondo, logos, tipografía y color).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127E498-9024-4B62-EC64-1F0518523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608" y="9315095"/>
            <a:ext cx="6142392" cy="51011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FB3FB2C-F2ED-246D-CDFF-AC330DF3D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87" y="965200"/>
            <a:ext cx="2322514" cy="10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A3C3F3C-7CB4-E7B1-015E-E33636045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" name="Imagen 1" descr="Forma, Rectángulo&#10;&#10;Descripción generada automáticamente">
            <a:extLst>
              <a:ext uri="{FF2B5EF4-FFF2-40B4-BE49-F238E27FC236}">
                <a16:creationId xmlns:a16="http://schemas.microsoft.com/office/drawing/2014/main" id="{765983FC-3B99-152A-3BC6-DFBF19D4C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9814"/>
            <a:ext cx="6858000" cy="12858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304D3A-47C8-0600-0C5B-0A7585F50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4" y="8726810"/>
            <a:ext cx="470007" cy="4700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244424-E28E-E232-5CA5-0F1363ACA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5" y="8726810"/>
            <a:ext cx="470007" cy="4700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2120A4C-E011-079E-2976-E027F1F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70" y="8726810"/>
            <a:ext cx="470007" cy="4700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399F9E-28A6-4FD7-5698-6B861E757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99" y="8726810"/>
            <a:ext cx="470007" cy="4700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E7CFB96-0CA5-E66F-FAEC-791F5A7C6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5" y="8726810"/>
            <a:ext cx="470007" cy="4700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9212230-D3A2-6743-91BA-DDEC735AE1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96" y="8726810"/>
            <a:ext cx="470007" cy="47000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4DBEE-60CF-C868-FB15-4E08A3298522}"/>
              </a:ext>
            </a:extLst>
          </p:cNvPr>
          <p:cNvSpPr txBox="1"/>
          <p:nvPr/>
        </p:nvSpPr>
        <p:spPr>
          <a:xfrm>
            <a:off x="1054027" y="2692400"/>
            <a:ext cx="521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PRINCIPAL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8E1A1CD-A4A9-6935-775E-E387EAB54089}"/>
              </a:ext>
            </a:extLst>
          </p:cNvPr>
          <p:cNvSpPr txBox="1"/>
          <p:nvPr/>
        </p:nvSpPr>
        <p:spPr>
          <a:xfrm>
            <a:off x="1168345" y="3634992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Arial Narrow" panose="020B0606020202030204" pitchFamily="34" charset="0"/>
              </a:rPr>
              <a:t>Subtítulo e información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0975DF-312D-D989-FAAB-21C8EC6C54BB}"/>
              </a:ext>
            </a:extLst>
          </p:cNvPr>
          <p:cNvSpPr txBox="1"/>
          <p:nvPr/>
        </p:nvSpPr>
        <p:spPr>
          <a:xfrm rot="16200000">
            <a:off x="-1428606" y="1130300"/>
            <a:ext cx="368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Imagen de fondo a sustituir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70DF4130-3B5B-D894-A045-FCC39E285CBA}"/>
                  </a:ext>
                </a:extLst>
              </p14:cNvPr>
              <p14:cNvContentPartPr/>
              <p14:nvPr/>
            </p14:nvContentPartPr>
            <p14:xfrm>
              <a:off x="8019660" y="4622480"/>
              <a:ext cx="30960" cy="14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70DF4130-3B5B-D894-A045-FCC39E285C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1020" y="4613840"/>
                <a:ext cx="4860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A7055A9-95F4-7027-345B-D85B7E0648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5" y="8594084"/>
            <a:ext cx="1333804" cy="7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A3C3F3C-7CB4-E7B1-015E-E33636045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4DBEE-60CF-C868-FB15-4E08A3298522}"/>
              </a:ext>
            </a:extLst>
          </p:cNvPr>
          <p:cNvSpPr txBox="1"/>
          <p:nvPr/>
        </p:nvSpPr>
        <p:spPr>
          <a:xfrm>
            <a:off x="633588" y="4096657"/>
            <a:ext cx="521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PRINCIPAL</a:t>
            </a:r>
          </a:p>
        </p:txBody>
      </p:sp>
      <p:pic>
        <p:nvPicPr>
          <p:cNvPr id="3" name="Imagen 2" descr="Forma, Rectángulo&#10;&#10;Descripción generada automáticamente">
            <a:extLst>
              <a:ext uri="{FF2B5EF4-FFF2-40B4-BE49-F238E27FC236}">
                <a16:creationId xmlns:a16="http://schemas.microsoft.com/office/drawing/2014/main" id="{6C64528A-30C5-645D-0417-59BB6B543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9814"/>
            <a:ext cx="6858000" cy="128587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8E1A1CD-A4A9-6935-775E-E387EAB54089}"/>
              </a:ext>
            </a:extLst>
          </p:cNvPr>
          <p:cNvSpPr txBox="1"/>
          <p:nvPr/>
        </p:nvSpPr>
        <p:spPr>
          <a:xfrm>
            <a:off x="667287" y="4701348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Arial Narrow" panose="020B0606020202030204" pitchFamily="34" charset="0"/>
              </a:rPr>
              <a:t>Subtítulo e información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0975DF-312D-D989-FAAB-21C8EC6C54BB}"/>
              </a:ext>
            </a:extLst>
          </p:cNvPr>
          <p:cNvSpPr txBox="1"/>
          <p:nvPr/>
        </p:nvSpPr>
        <p:spPr>
          <a:xfrm rot="16200000">
            <a:off x="-1428606" y="1130300"/>
            <a:ext cx="368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Imagen de fondo a sustituir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562D269-3E62-68B5-E14E-46D8FF017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1" y="8654978"/>
            <a:ext cx="2184898" cy="6224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304D3A-47C8-0600-0C5B-0A7585F50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4" y="8726810"/>
            <a:ext cx="470007" cy="4700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244424-E28E-E232-5CA5-0F1363ACA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5" y="8726810"/>
            <a:ext cx="470007" cy="4700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2120A4C-E011-079E-2976-E027F1F8EB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70" y="8726810"/>
            <a:ext cx="470007" cy="4700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399F9E-28A6-4FD7-5698-6B861E7572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99" y="8726810"/>
            <a:ext cx="470007" cy="4700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E7CFB96-0CA5-E66F-FAEC-791F5A7C65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5" y="8726810"/>
            <a:ext cx="470007" cy="4700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9212230-D3A2-6743-91BA-DDEC735AE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96" y="8726810"/>
            <a:ext cx="470007" cy="4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AEFEE-41EC-362F-D474-48A264E0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610405-3162-47C4-5712-6F29ABFAB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A76CC49-EBA3-2BEA-4817-DA017AA84336}"/>
              </a:ext>
            </a:extLst>
          </p:cNvPr>
          <p:cNvSpPr txBox="1"/>
          <p:nvPr/>
        </p:nvSpPr>
        <p:spPr>
          <a:xfrm>
            <a:off x="633588" y="4096657"/>
            <a:ext cx="521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PRINCIPAL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855ECA5-E589-0323-A7A3-0093E0BD4231}"/>
              </a:ext>
            </a:extLst>
          </p:cNvPr>
          <p:cNvSpPr txBox="1"/>
          <p:nvPr/>
        </p:nvSpPr>
        <p:spPr>
          <a:xfrm>
            <a:off x="667287" y="4701348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Arial Narrow" panose="020B0606020202030204" pitchFamily="34" charset="0"/>
              </a:rPr>
              <a:t>Subtítulo e información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FD9562-7D2B-E8DD-025A-988734ABBB1F}"/>
              </a:ext>
            </a:extLst>
          </p:cNvPr>
          <p:cNvSpPr txBox="1"/>
          <p:nvPr/>
        </p:nvSpPr>
        <p:spPr>
          <a:xfrm rot="16200000">
            <a:off x="-1428606" y="1130300"/>
            <a:ext cx="368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Imagen de fondo a sustituir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831CFFA-6E32-E68F-9EDB-B4ED3AF03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05" y="7193767"/>
            <a:ext cx="2400300" cy="2238375"/>
          </a:xfrm>
          <a:prstGeom prst="rect">
            <a:avLst/>
          </a:prstGeom>
        </p:spPr>
      </p:pic>
      <p:pic>
        <p:nvPicPr>
          <p:cNvPr id="3" name="Imagen 2" descr="Forma, Rectángulo&#10;&#10;Descripción generada automáticamente">
            <a:extLst>
              <a:ext uri="{FF2B5EF4-FFF2-40B4-BE49-F238E27FC236}">
                <a16:creationId xmlns:a16="http://schemas.microsoft.com/office/drawing/2014/main" id="{250C26D4-18CE-18D2-EBBB-CE642A71B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9814"/>
            <a:ext cx="6858000" cy="12858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4D7AE4-CFBF-8345-5C60-3CA447300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34" y="8726810"/>
            <a:ext cx="470007" cy="4700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1AAF441-C11E-110A-0BD4-D23CFFEF6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95" y="8726810"/>
            <a:ext cx="470007" cy="4700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8B33B06-C384-77A3-D17C-80CBDD292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70" y="8726810"/>
            <a:ext cx="470007" cy="4700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9BC9F12-06DB-3DDA-38F5-02D70AD5B7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99" y="8726810"/>
            <a:ext cx="470007" cy="4700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D6EFB34-3B88-94BF-ABA6-0ECB0C6B6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5" y="8726810"/>
            <a:ext cx="470007" cy="4700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916C152-81C3-EC5C-AD30-3974C93690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96" y="8726810"/>
            <a:ext cx="470007" cy="4700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CECDF1-7B0D-CFE4-7C45-EE757BCDE0FB}"/>
              </a:ext>
            </a:extLst>
          </p:cNvPr>
          <p:cNvSpPr txBox="1"/>
          <p:nvPr/>
        </p:nvSpPr>
        <p:spPr>
          <a:xfrm>
            <a:off x="216330" y="7870149"/>
            <a:ext cx="1930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dirty="0" err="1">
                <a:solidFill>
                  <a:srgbClr val="A40133"/>
                </a:solidFill>
                <a:latin typeface="Raleway ExtraBold" pitchFamily="2" charset="0"/>
              </a:rPr>
              <a:t>us</a:t>
            </a:r>
            <a:endParaRPr lang="es-ES" sz="12000" dirty="0">
              <a:solidFill>
                <a:srgbClr val="A40133"/>
              </a:solidFill>
              <a:latin typeface="Raleway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2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A3C3F3C-7CB4-E7B1-015E-E33636045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07"/>
            <a:ext cx="6858000" cy="963061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4DBEE-60CF-C868-FB15-4E08A3298522}"/>
              </a:ext>
            </a:extLst>
          </p:cNvPr>
          <p:cNvSpPr txBox="1"/>
          <p:nvPr/>
        </p:nvSpPr>
        <p:spPr>
          <a:xfrm>
            <a:off x="883241" y="3437666"/>
            <a:ext cx="521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PRINCIPAL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8E1A1CD-A4A9-6935-775E-E387EAB54089}"/>
              </a:ext>
            </a:extLst>
          </p:cNvPr>
          <p:cNvSpPr txBox="1"/>
          <p:nvPr/>
        </p:nvSpPr>
        <p:spPr>
          <a:xfrm>
            <a:off x="916940" y="4042357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Arial Narrow" panose="020B0606020202030204" pitchFamily="34" charset="0"/>
              </a:rPr>
              <a:t>Subtítulo e información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0975DF-312D-D989-FAAB-21C8EC6C54BB}"/>
              </a:ext>
            </a:extLst>
          </p:cNvPr>
          <p:cNvSpPr txBox="1"/>
          <p:nvPr/>
        </p:nvSpPr>
        <p:spPr>
          <a:xfrm rot="16200000">
            <a:off x="-1428606" y="1130300"/>
            <a:ext cx="368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Imagen de fondo a sustituir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3304D3A-47C8-0600-0C5B-0A7585F5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4" y="8726810"/>
            <a:ext cx="470007" cy="4700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244424-E28E-E232-5CA5-0F1363ACA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26" y="8726810"/>
            <a:ext cx="470007" cy="4700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2120A4C-E011-079E-2976-E027F1F8E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10" y="8726810"/>
            <a:ext cx="470007" cy="4700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F399F9E-28A6-4FD7-5698-6B861E757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18" y="8726810"/>
            <a:ext cx="470007" cy="4700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E7CFB96-0CA5-E66F-FAEC-791F5A7C6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02" y="8726810"/>
            <a:ext cx="470007" cy="4700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9212230-D3A2-6743-91BA-DDEC735AE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96" y="8726810"/>
            <a:ext cx="470007" cy="470007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A48316F-BF41-4101-6EA8-6D97089DC7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99" y="328096"/>
            <a:ext cx="1333804" cy="7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A43E5-C65D-4E84-B481-88C36EF2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E0872F-57DE-ECCD-F1BE-D3B2C0BCD7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377" y="-11802"/>
            <a:ext cx="4911424" cy="70957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31C75C2-573F-1DB7-C68D-F26B3E8CC859}"/>
              </a:ext>
            </a:extLst>
          </p:cNvPr>
          <p:cNvSpPr txBox="1"/>
          <p:nvPr/>
        </p:nvSpPr>
        <p:spPr>
          <a:xfrm rot="16200000">
            <a:off x="-133377" y="874124"/>
            <a:ext cx="255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Imagen de fondo a sustituir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73AD1A-42D4-BEC8-0920-BF3BD12B2171}"/>
              </a:ext>
            </a:extLst>
          </p:cNvPr>
          <p:cNvSpPr/>
          <p:nvPr/>
        </p:nvSpPr>
        <p:spPr>
          <a:xfrm>
            <a:off x="5920311" y="9482"/>
            <a:ext cx="695891" cy="7095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66B3B8-30B5-D480-A78F-06B713CF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6" y="1514428"/>
            <a:ext cx="470007" cy="4700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69C51E0-90AE-B978-4D49-C6D3A9446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6" y="2725431"/>
            <a:ext cx="470007" cy="4700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46C69C4-577A-28E5-802B-E0AE3F80B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50" y="5147437"/>
            <a:ext cx="470007" cy="4700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1E974FB-4149-32BC-8103-1B7B7F9ED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6" y="3936434"/>
            <a:ext cx="470007" cy="4700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254C24C-6F83-F1F5-6DFA-2A0E536DA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51" y="6358440"/>
            <a:ext cx="470007" cy="4700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5416918-7A45-8AD1-83D4-49B5FA2D9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52" y="303425"/>
            <a:ext cx="470007" cy="47000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29B67C9-F917-4021-BD0F-A5E347A11CC4}"/>
              </a:ext>
            </a:extLst>
          </p:cNvPr>
          <p:cNvSpPr/>
          <p:nvPr/>
        </p:nvSpPr>
        <p:spPr>
          <a:xfrm>
            <a:off x="1042548" y="6580398"/>
            <a:ext cx="1489946" cy="503517"/>
          </a:xfrm>
          <a:prstGeom prst="rect">
            <a:avLst/>
          </a:prstGeom>
          <a:solidFill>
            <a:srgbClr val="6589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6904B3B-4BA7-3EA7-6487-30F741199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272224"/>
            <a:ext cx="877113" cy="50120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2C775506-0D55-E4D7-8973-508ECD4647BA}"/>
              </a:ext>
            </a:extLst>
          </p:cNvPr>
          <p:cNvSpPr txBox="1"/>
          <p:nvPr/>
        </p:nvSpPr>
        <p:spPr>
          <a:xfrm>
            <a:off x="1978116" y="90980"/>
            <a:ext cx="2971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  <a:p>
            <a:pPr algn="ctr"/>
            <a:r>
              <a:rPr lang="es-ES" sz="3600" b="1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911345A-2269-AE5B-C7A7-A1095B37E078}"/>
              </a:ext>
            </a:extLst>
          </p:cNvPr>
          <p:cNvSpPr txBox="1"/>
          <p:nvPr/>
        </p:nvSpPr>
        <p:spPr>
          <a:xfrm>
            <a:off x="2084311" y="1180572"/>
            <a:ext cx="297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A40133"/>
                </a:solidFill>
                <a:latin typeface="Arial Narrow" panose="020B0606020202030204" pitchFamily="34" charset="0"/>
              </a:rPr>
              <a:t>Subtítulo e información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1CE988-C627-AA65-899A-2E2612260FAA}"/>
              </a:ext>
            </a:extLst>
          </p:cNvPr>
          <p:cNvSpPr txBox="1"/>
          <p:nvPr/>
        </p:nvSpPr>
        <p:spPr>
          <a:xfrm>
            <a:off x="1297834" y="6660443"/>
            <a:ext cx="10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D63B087-0F3D-45C4-18A8-44FED15D1743}"/>
              </a:ext>
            </a:extLst>
          </p:cNvPr>
          <p:cNvSpPr/>
          <p:nvPr/>
        </p:nvSpPr>
        <p:spPr>
          <a:xfrm>
            <a:off x="2689989" y="6580398"/>
            <a:ext cx="1489946" cy="503517"/>
          </a:xfrm>
          <a:prstGeom prst="rect">
            <a:avLst/>
          </a:prstGeom>
          <a:solidFill>
            <a:srgbClr val="A40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76ED57-D23E-CE2E-811C-65006DE73AF0}"/>
              </a:ext>
            </a:extLst>
          </p:cNvPr>
          <p:cNvSpPr/>
          <p:nvPr/>
        </p:nvSpPr>
        <p:spPr>
          <a:xfrm>
            <a:off x="4342565" y="6580398"/>
            <a:ext cx="1489946" cy="503517"/>
          </a:xfrm>
          <a:prstGeom prst="rect">
            <a:avLst/>
          </a:prstGeom>
          <a:solidFill>
            <a:srgbClr val="F9B9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C5F9836-6DB0-184D-DD25-43D2FC08C7CE}"/>
              </a:ext>
            </a:extLst>
          </p:cNvPr>
          <p:cNvSpPr/>
          <p:nvPr/>
        </p:nvSpPr>
        <p:spPr>
          <a:xfrm>
            <a:off x="1041681" y="7054399"/>
            <a:ext cx="1489946" cy="2248980"/>
          </a:xfrm>
          <a:prstGeom prst="rect">
            <a:avLst/>
          </a:prstGeom>
          <a:solidFill>
            <a:srgbClr val="6589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214B8E5-77E0-26C5-A65F-632AC3958DDB}"/>
              </a:ext>
            </a:extLst>
          </p:cNvPr>
          <p:cNvSpPr/>
          <p:nvPr/>
        </p:nvSpPr>
        <p:spPr>
          <a:xfrm>
            <a:off x="2689989" y="6917926"/>
            <a:ext cx="1489946" cy="2385453"/>
          </a:xfrm>
          <a:prstGeom prst="rect">
            <a:avLst/>
          </a:prstGeom>
          <a:solidFill>
            <a:srgbClr val="A401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B4DCB7-9E37-4962-4C75-A3F6EC9A754F}"/>
              </a:ext>
            </a:extLst>
          </p:cNvPr>
          <p:cNvSpPr/>
          <p:nvPr/>
        </p:nvSpPr>
        <p:spPr>
          <a:xfrm>
            <a:off x="4340960" y="7011371"/>
            <a:ext cx="1489946" cy="2292008"/>
          </a:xfrm>
          <a:prstGeom prst="rect">
            <a:avLst/>
          </a:prstGeom>
          <a:solidFill>
            <a:srgbClr val="F9B90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5FE70D-41B0-E3EB-3C80-CF2ADA63555B}"/>
              </a:ext>
            </a:extLst>
          </p:cNvPr>
          <p:cNvSpPr txBox="1"/>
          <p:nvPr/>
        </p:nvSpPr>
        <p:spPr>
          <a:xfrm>
            <a:off x="2931572" y="6660443"/>
            <a:ext cx="10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FA097D-318A-F34B-3E10-B87622D479BD}"/>
              </a:ext>
            </a:extLst>
          </p:cNvPr>
          <p:cNvSpPr txBox="1"/>
          <p:nvPr/>
        </p:nvSpPr>
        <p:spPr>
          <a:xfrm>
            <a:off x="4562180" y="6660443"/>
            <a:ext cx="10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</p:txBody>
      </p:sp>
    </p:spTree>
    <p:extLst>
      <p:ext uri="{BB962C8B-B14F-4D97-AF65-F5344CB8AC3E}">
        <p14:creationId xmlns:p14="http://schemas.microsoft.com/office/powerpoint/2010/main" val="202243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 con confianza media">
            <a:extLst>
              <a:ext uri="{FF2B5EF4-FFF2-40B4-BE49-F238E27FC236}">
                <a16:creationId xmlns:a16="http://schemas.microsoft.com/office/drawing/2014/main" id="{E7ECABDD-5C3F-1424-4C67-F9ED4F1D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" y="627838"/>
            <a:ext cx="6514461" cy="57784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0C9248-A8F9-8574-2A94-E30DB4AD5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9" y="453000"/>
            <a:ext cx="140625" cy="90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BB6597-9ABB-779D-3E5F-92EBB52CC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98009" y="453000"/>
            <a:ext cx="140625" cy="90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0E410A1-7525-9A16-A900-9CDD8F4CD4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4846" y="-2500477"/>
            <a:ext cx="128453" cy="59191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63C938-D15B-997C-BB9F-4CA010BA76A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415573" y="6429210"/>
            <a:ext cx="128453" cy="591912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E08EDD2-9C65-BE78-A9E5-2A5E98053BD0}"/>
              </a:ext>
            </a:extLst>
          </p:cNvPr>
          <p:cNvSpPr/>
          <p:nvPr/>
        </p:nvSpPr>
        <p:spPr>
          <a:xfrm rot="21292076">
            <a:off x="551593" y="521125"/>
            <a:ext cx="5754813" cy="8750165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0BA457-FE82-A6A1-04A3-A8537DA8F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34" y="8079110"/>
            <a:ext cx="470007" cy="4700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BD63D8-1A3C-C4D7-E2EC-382F8CC59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95" y="8079110"/>
            <a:ext cx="470007" cy="4700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B31B65-C94F-8AA6-068B-F5279ABB4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70" y="8079110"/>
            <a:ext cx="470007" cy="4700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43C03C-295F-A3C2-DFF6-FD47AAAFE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99" y="8079110"/>
            <a:ext cx="470007" cy="4700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3BFAFA0-06E2-F058-858B-54755CAF97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35" y="8079110"/>
            <a:ext cx="470007" cy="4700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5A7F5A5-1956-DBD7-5118-1BB456BB7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96" y="8079110"/>
            <a:ext cx="470007" cy="47000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632BF6D-12A6-E4F4-F68A-EBEDE70CC313}"/>
              </a:ext>
            </a:extLst>
          </p:cNvPr>
          <p:cNvSpPr txBox="1"/>
          <p:nvPr/>
        </p:nvSpPr>
        <p:spPr>
          <a:xfrm>
            <a:off x="1007874" y="5463672"/>
            <a:ext cx="521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PRINCIPAL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888AC3-9301-58C7-C173-29838B730073}"/>
              </a:ext>
            </a:extLst>
          </p:cNvPr>
          <p:cNvSpPr txBox="1"/>
          <p:nvPr/>
        </p:nvSpPr>
        <p:spPr>
          <a:xfrm>
            <a:off x="1122192" y="6406264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C0000"/>
                </a:solidFill>
                <a:latin typeface="Arial Narrow" panose="020B0606020202030204" pitchFamily="34" charset="0"/>
              </a:rPr>
              <a:t>Subtítulo e información</a:t>
            </a:r>
          </a:p>
        </p:txBody>
      </p:sp>
      <p:pic>
        <p:nvPicPr>
          <p:cNvPr id="20" name="Imagen 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294A585-7F9E-4A75-6F0F-7333CB3B2B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70" y="636898"/>
            <a:ext cx="1669251" cy="9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5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372</Words>
  <Application>Microsoft Office PowerPoint</Application>
  <PresentationFormat>A4 (210 x 297 mm)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Raleway ExtraBold</vt:lpstr>
      <vt:lpstr>Times New Roman</vt:lpstr>
      <vt:lpstr>Wingdings</vt:lpstr>
      <vt:lpstr>Tema de Office</vt:lpstr>
      <vt:lpstr>Recomendaciones para el uso de la marca US en diseño de cartelería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TERRONES GARCIA</dc:creator>
  <cp:lastModifiedBy>LUCIA TERRONES GARCIA</cp:lastModifiedBy>
  <cp:revision>14</cp:revision>
  <dcterms:created xsi:type="dcterms:W3CDTF">2024-01-26T10:09:16Z</dcterms:created>
  <dcterms:modified xsi:type="dcterms:W3CDTF">2024-02-22T14:01:17Z</dcterms:modified>
</cp:coreProperties>
</file>