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716000" cy="13716000"/>
  <p:notesSz cx="13716000" cy="13716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28700" y="4251960"/>
            <a:ext cx="11658600" cy="2880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8A06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57400" y="7680960"/>
            <a:ext cx="9601200" cy="342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8A06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8A06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85800" y="3154680"/>
            <a:ext cx="596646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063740" y="3154680"/>
            <a:ext cx="596646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8A06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Relationship Id="rId10" Type="http://schemas.openxmlformats.org/officeDocument/2006/relationships/image" Target="../media/image4.jpg"/><Relationship Id="rId11" Type="http://schemas.openxmlformats.org/officeDocument/2006/relationships/image" Target="../media/image5.jpg"/><Relationship Id="rId12" Type="http://schemas.openxmlformats.org/officeDocument/2006/relationships/image" Target="../media/image6.jpg"/><Relationship Id="rId13" Type="http://schemas.openxmlformats.org/officeDocument/2006/relationships/image" Target="../media/image7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858000" y="25400"/>
            <a:ext cx="812800" cy="136652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718800" y="25400"/>
            <a:ext cx="304800" cy="23114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734800" y="0"/>
            <a:ext cx="1955800" cy="18034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582400" y="1930400"/>
            <a:ext cx="1600200" cy="142240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728200" y="10261600"/>
            <a:ext cx="660400" cy="116840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1709400" y="10388600"/>
            <a:ext cx="965200" cy="2565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5173" y="3165322"/>
            <a:ext cx="4512945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8A06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5800" y="3154680"/>
            <a:ext cx="1234440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663440" y="12755880"/>
            <a:ext cx="438912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85800" y="12755880"/>
            <a:ext cx="315468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875520" y="12755880"/>
            <a:ext cx="315468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Título </a:t>
            </a:r>
            <a:r>
              <a:rPr dirty="0" spc="-10"/>
              <a:t>publicación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48081" y="4599317"/>
            <a:ext cx="5626100" cy="1671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565658"/>
                </a:solidFill>
                <a:latin typeface="Times New Roman"/>
                <a:cs typeface="Times New Roman"/>
              </a:rPr>
              <a:t>Subtítulo</a:t>
            </a:r>
            <a:r>
              <a:rPr dirty="0" sz="3600" spc="-25">
                <a:solidFill>
                  <a:srgbClr val="565658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565658"/>
                </a:solidFill>
                <a:latin typeface="Times New Roman"/>
                <a:cs typeface="Times New Roman"/>
              </a:rPr>
              <a:t>Lorem</a:t>
            </a:r>
            <a:r>
              <a:rPr dirty="0" sz="3600" spc="-20">
                <a:solidFill>
                  <a:srgbClr val="565658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565658"/>
                </a:solidFill>
                <a:latin typeface="Times New Roman"/>
                <a:cs typeface="Times New Roman"/>
              </a:rPr>
              <a:t>Ipsum</a:t>
            </a:r>
            <a:r>
              <a:rPr dirty="0" sz="3600" spc="-20">
                <a:solidFill>
                  <a:srgbClr val="565658"/>
                </a:solidFill>
                <a:latin typeface="Times New Roman"/>
                <a:cs typeface="Times New Roman"/>
              </a:rPr>
              <a:t> </a:t>
            </a:r>
            <a:r>
              <a:rPr dirty="0" sz="3600" spc="-10">
                <a:solidFill>
                  <a:srgbClr val="565658"/>
                </a:solidFill>
                <a:latin typeface="Times New Roman"/>
                <a:cs typeface="Times New Roman"/>
              </a:rPr>
              <a:t>Lorem </a:t>
            </a:r>
            <a:r>
              <a:rPr dirty="0" sz="3600">
                <a:solidFill>
                  <a:srgbClr val="565658"/>
                </a:solidFill>
                <a:latin typeface="Times New Roman"/>
                <a:cs typeface="Times New Roman"/>
              </a:rPr>
              <a:t>Ipsum</a:t>
            </a:r>
            <a:r>
              <a:rPr dirty="0" sz="3600" spc="-15">
                <a:solidFill>
                  <a:srgbClr val="565658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565658"/>
                </a:solidFill>
                <a:latin typeface="Times New Roman"/>
                <a:cs typeface="Times New Roman"/>
              </a:rPr>
              <a:t>Lorem</a:t>
            </a:r>
            <a:r>
              <a:rPr dirty="0" sz="3600" spc="-15">
                <a:solidFill>
                  <a:srgbClr val="565658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565658"/>
                </a:solidFill>
                <a:latin typeface="Times New Roman"/>
                <a:cs typeface="Times New Roman"/>
              </a:rPr>
              <a:t>Ipsum</a:t>
            </a:r>
            <a:r>
              <a:rPr dirty="0" sz="3600" spc="-10">
                <a:solidFill>
                  <a:srgbClr val="565658"/>
                </a:solidFill>
                <a:latin typeface="Times New Roman"/>
                <a:cs typeface="Times New Roman"/>
              </a:rPr>
              <a:t> Lorem </a:t>
            </a:r>
            <a:r>
              <a:rPr dirty="0" sz="3600">
                <a:solidFill>
                  <a:srgbClr val="565658"/>
                </a:solidFill>
                <a:latin typeface="Times New Roman"/>
                <a:cs typeface="Times New Roman"/>
              </a:rPr>
              <a:t>Ipsum</a:t>
            </a:r>
            <a:r>
              <a:rPr dirty="0" sz="3600" spc="-10">
                <a:solidFill>
                  <a:srgbClr val="565658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565658"/>
                </a:solidFill>
                <a:latin typeface="Times New Roman"/>
                <a:cs typeface="Times New Roman"/>
              </a:rPr>
              <a:t>Lorem</a:t>
            </a:r>
            <a:r>
              <a:rPr dirty="0" sz="3600" spc="-10">
                <a:solidFill>
                  <a:srgbClr val="565658"/>
                </a:solidFill>
                <a:latin typeface="Times New Roman"/>
                <a:cs typeface="Times New Roman"/>
              </a:rPr>
              <a:t> Ipsum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45173" y="8358146"/>
            <a:ext cx="3208655" cy="137350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3000" spc="-10">
                <a:solidFill>
                  <a:srgbClr val="FFFFFF"/>
                </a:solidFill>
                <a:latin typeface="Times New Roman"/>
                <a:cs typeface="Times New Roman"/>
              </a:rPr>
              <a:t>LIBRO</a:t>
            </a:r>
            <a:r>
              <a:rPr dirty="0" sz="3000" spc="-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0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3000" spc="-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Times New Roman"/>
                <a:cs typeface="Times New Roman"/>
              </a:rPr>
              <a:t>REVISTA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dirty="0" sz="2700">
                <a:solidFill>
                  <a:srgbClr val="FFFFFF"/>
                </a:solidFill>
                <a:latin typeface="Times New Roman"/>
                <a:cs typeface="Times New Roman"/>
              </a:rPr>
              <a:t>Tipo</a:t>
            </a:r>
            <a:r>
              <a:rPr dirty="0" sz="2700" spc="-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70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700" spc="-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700" spc="-10">
                <a:solidFill>
                  <a:srgbClr val="FFFFFF"/>
                </a:solidFill>
                <a:latin typeface="Times New Roman"/>
                <a:cs typeface="Times New Roman"/>
              </a:rPr>
              <a:t>publicación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Artículo</a:t>
            </a:r>
            <a:r>
              <a:rPr dirty="0" sz="2400" spc="-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2400" spc="-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capítulo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564684" y="11722048"/>
            <a:ext cx="1172210" cy="1348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5000"/>
              </a:lnSpc>
              <a:spcBef>
                <a:spcPts val="100"/>
              </a:spcBef>
            </a:pPr>
            <a:r>
              <a:rPr dirty="0" sz="2800" spc="-10">
                <a:solidFill>
                  <a:srgbClr val="4D4D4D"/>
                </a:solidFill>
                <a:latin typeface="Arial"/>
                <a:cs typeface="Arial"/>
              </a:rPr>
              <a:t>Autor1 </a:t>
            </a:r>
            <a:r>
              <a:rPr dirty="0" sz="2800">
                <a:solidFill>
                  <a:srgbClr val="4D4D4D"/>
                </a:solidFill>
                <a:latin typeface="Arial"/>
                <a:cs typeface="Arial"/>
              </a:rPr>
              <a:t>Autor </a:t>
            </a:r>
            <a:r>
              <a:rPr dirty="0" sz="2800" spc="-50">
                <a:solidFill>
                  <a:srgbClr val="4D4D4D"/>
                </a:solidFill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2023-01-23T12:13:06Z</dcterms:created>
  <dcterms:modified xsi:type="dcterms:W3CDTF">2023-01-23T12:13:06Z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2023-01-16T00:00:00Z</vt:filetime>
  </property>
  <property fmtid="{D5CDD505-2E9C-101B-9397-08002B2CF9AE}" pid="3" name="Creator">
    <vt:lpwstr>Adobe Acrobat 22.3</vt:lpwstr>
  </property>
  <property fmtid="{D5CDD505-2E9C-101B-9397-08002B2CF9AE}" pid="4" name="LastSaved">
    <vt:filetime>2023-01-23T00:00:00Z</vt:filetime>
  </property>
  <property fmtid="{D5CDD505-2E9C-101B-9397-08002B2CF9AE}" pid="5" name="Producer">
    <vt:lpwstr>Adobe Acrobat 22.3 Image Conversion Plug-in</vt:lpwstr>
  </property>
</Properties>
</file>